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  <p:sldMasterId id="2147483912" r:id="rId2"/>
    <p:sldMasterId id="2147483924" r:id="rId3"/>
    <p:sldMasterId id="2147483936" r:id="rId4"/>
    <p:sldMasterId id="2147483948" r:id="rId5"/>
  </p:sldMasterIdLst>
  <p:sldIdLst>
    <p:sldId id="256" r:id="rId6"/>
    <p:sldId id="271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5003C95-EB43-4F59-BF13-82AC5780F6AB}" type="datetimeFigureOut">
              <a:rPr lang="ru-RU"/>
              <a:pPr/>
              <a:t>28.10.2015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4CD5AD7-F1B6-422A-8801-1C1A825313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8175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961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1676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02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8129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5895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7501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341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F4E7ED"/>
                </a:solidFill>
              </a:rPr>
              <a:pPr/>
              <a:t>28.10.2015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8042513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9461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8957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5003C95-EB43-4F59-BF13-82AC5780F6AB}" type="datetimeFigureOut">
              <a:rPr lang="ru-RU"/>
              <a:pPr/>
              <a:t>28.10.2015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4CD5AD7-F1B6-422A-8801-1C1A825313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5478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3990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5416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6376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1406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5451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988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4235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F4E7ED"/>
                </a:solidFill>
              </a:rPr>
              <a:pPr/>
              <a:t>28.10.2015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5727384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0657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9247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5003C95-EB43-4F59-BF13-82AC5780F6AB}" type="datetimeFigureOut">
              <a:rPr lang="ru-RU"/>
              <a:pPr/>
              <a:t>28.10.2015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4CD5AD7-F1B6-422A-8801-1C1A825313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646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3571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6605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0996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6496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50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6549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910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F4E7ED"/>
                </a:solidFill>
              </a:rPr>
              <a:pPr/>
              <a:t>28.10.2015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27156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9569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26519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5003C95-EB43-4F59-BF13-82AC5780F6AB}" type="datetimeFigureOut">
              <a:rPr lang="ru-RU"/>
              <a:pPr/>
              <a:t>28.10.2015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4CD5AD7-F1B6-422A-8801-1C1A825313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9372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5235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698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649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6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6568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958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51804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F4E7ED"/>
                </a:solidFill>
              </a:rPr>
              <a:pPr/>
              <a:t>28.10.2015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5769753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58298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770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/>
              <a:t>28.10.2015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863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029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47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5003C95-EB43-4F59-BF13-82AC5780F6AB}" type="datetimeFigureOut">
              <a:rPr lang="ru-RU" smtClean="0">
                <a:solidFill>
                  <a:srgbClr val="B13F9A"/>
                </a:solidFill>
              </a:rPr>
              <a:pPr/>
              <a:t>28.10.2015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4CD5AD7-F1B6-422A-8801-1C1A8253136F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628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40160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Точка. Рождение образа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3997418"/>
            <a:ext cx="4488043" cy="2599933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</a:t>
            </a:r>
          </a:p>
          <a:p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Изобразительное искусство.</a:t>
            </a:r>
          </a:p>
          <a:p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Изостудия «Вдохновение».</a:t>
            </a:r>
          </a:p>
          <a:p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МАОУ ДОД «Дворец детского(юношеского) творчества»</a:t>
            </a:r>
          </a:p>
          <a:p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г. Белоярский, ХМАО-Югра.</a:t>
            </a:r>
          </a:p>
          <a:p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2-ой год обучения (8-9лет)</a:t>
            </a:r>
          </a:p>
          <a:p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Составила – педагог дополнительного образования </a:t>
            </a:r>
          </a:p>
          <a:p>
            <a:r>
              <a:rPr lang="ru-RU" sz="7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Быкова А.В</a:t>
            </a:r>
            <a:r>
              <a:rPr lang="ru-RU" sz="5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sz="5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2" descr="C:\Users\User\Desktop\Открытое занятие Точка\IMG_68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9633">
            <a:off x="378058" y="3734758"/>
            <a:ext cx="2720638" cy="257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User\Desktop\Открытое занятие Точка\IMG_68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80939"/>
            <a:ext cx="2016224" cy="260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04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3452" y="2714334"/>
            <a:ext cx="7772400" cy="864096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078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668344" cy="5112568"/>
          </a:xfrm>
        </p:spPr>
        <p:txBody>
          <a:bodyPr/>
          <a:lstStyle/>
          <a:p>
            <a:pPr algn="ctr"/>
            <a:r>
              <a:rPr lang="ru-RU" sz="6000" i="1" cap="none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  <a:t>«Сюжеты самые прекрасные находятся перед нами…» </a:t>
            </a:r>
            <a:br>
              <a:rPr lang="ru-RU" sz="6000" i="1" cap="none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4300" i="1" cap="none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/>
                <a:ea typeface="Calibri"/>
                <a:cs typeface="Times New Roman"/>
              </a:rPr>
              <a:t>                                  Роден</a:t>
            </a:r>
            <a:r>
              <a:rPr lang="ru-RU" sz="3600" i="1" cap="none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3600" i="1" cap="none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Calibri"/>
                <a:cs typeface="Times New Roman"/>
              </a:rPr>
            </a:b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66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030336">
            <a:off x="251519" y="5381100"/>
            <a:ext cx="4248472" cy="720080"/>
          </a:xfr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В. </a:t>
            </a:r>
            <a:r>
              <a:rPr lang="ru-RU" sz="240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Губерт</a:t>
            </a:r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Рыцарь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http://www.darkgrot.ru/images/cult/article9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3816424" cy="5072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0531"/>
            <a:ext cx="3783161" cy="459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 rot="20785115">
            <a:off x="4732988" y="4701745"/>
            <a:ext cx="4248472" cy="12637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45720" tIns="0" rIns="45720" bIns="0" anchor="b" anchorCtr="0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2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ru-RU" sz="2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А. Матисс. Женщина с распущенными волосами</a:t>
            </a:r>
            <a:endParaRPr lang="ru-RU" sz="2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805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1115616" y="2276872"/>
            <a:ext cx="6696744" cy="239916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45720" tIns="0" rIns="45720" bIns="0" anchor="b" anchorCtr="0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2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ru-RU" sz="4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Точка – начало рождения образа</a:t>
            </a:r>
          </a:p>
          <a:p>
            <a:pPr algn="ctr"/>
            <a:endParaRPr lang="ru-RU" sz="4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979712" y="764704"/>
            <a:ext cx="5114778" cy="1224136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Тема занятия: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6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2535884" y="692696"/>
            <a:ext cx="4248472" cy="63186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45720" tIns="0" rIns="45720" bIns="0" anchor="b" anchorCtr="0">
            <a:noAutofit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200" b="1" kern="1200" cap="all" baseline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ru-RU" sz="2400" dirty="0" smtClean="0">
                <a:ln w="1905"/>
                <a:gradFill>
                  <a:gsLst>
                    <a:gs pos="0">
                      <a:srgbClr val="FA8D3D">
                        <a:shade val="20000"/>
                        <a:satMod val="200000"/>
                      </a:srgbClr>
                    </a:gs>
                    <a:gs pos="78000">
                      <a:srgbClr val="FA8D3D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A8D3D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Художник М. Шагал</a:t>
            </a:r>
            <a:endParaRPr lang="ru-RU" sz="2400" dirty="0">
              <a:ln w="1905"/>
              <a:gradFill>
                <a:gsLst>
                  <a:gs pos="0">
                    <a:srgbClr val="FA8D3D">
                      <a:shade val="20000"/>
                      <a:satMod val="200000"/>
                    </a:srgbClr>
                  </a:gs>
                  <a:gs pos="78000">
                    <a:srgbClr val="FA8D3D">
                      <a:tint val="90000"/>
                      <a:shade val="89000"/>
                      <a:satMod val="220000"/>
                    </a:srgbClr>
                  </a:gs>
                  <a:gs pos="100000">
                    <a:srgbClr val="FA8D3D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C:\Users\User\Desktop\точка\шагал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3960440" cy="4256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Desktop\точка\Шагал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132856"/>
            <a:ext cx="4248472" cy="42439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127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26" y="404664"/>
            <a:ext cx="8064896" cy="5544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7510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esktop\точка\IMG_682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03085"/>
            <a:ext cx="3566104" cy="3744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точка\IMG_682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8755">
            <a:off x="2627782" y="3859422"/>
            <a:ext cx="3873606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Desktop\точка\IMG_682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15384"/>
            <a:ext cx="3771443" cy="37198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305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943" y="1419957"/>
            <a:ext cx="2485057" cy="3547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 descr="C:\Users\User\Desktop\точка\IMG_6818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4"/>
          <a:stretch/>
        </p:blipFill>
        <p:spPr bwMode="auto">
          <a:xfrm>
            <a:off x="206682" y="863915"/>
            <a:ext cx="3041485" cy="37969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точка\IMG_682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24014"/>
            <a:ext cx="2808312" cy="33483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2815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esktop\точка\IMG_682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435"/>
          <a:stretch/>
        </p:blipFill>
        <p:spPr bwMode="auto">
          <a:xfrm>
            <a:off x="3246502" y="1124744"/>
            <a:ext cx="2485350" cy="41254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71"/>
          <a:stretch/>
        </p:blipFill>
        <p:spPr bwMode="auto">
          <a:xfrm>
            <a:off x="179512" y="404664"/>
            <a:ext cx="3061792" cy="4539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C:\Users\User\Desktop\точка\IMG_681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76872"/>
            <a:ext cx="3302798" cy="407329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642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191</TotalTime>
  <Words>79</Words>
  <Application>Microsoft Office PowerPoint</Application>
  <PresentationFormat>Экран (4:3)</PresentationFormat>
  <Paragraphs>16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Изящная</vt:lpstr>
      <vt:lpstr>1_Изящная</vt:lpstr>
      <vt:lpstr>2_Изящная</vt:lpstr>
      <vt:lpstr>3_Изящная</vt:lpstr>
      <vt:lpstr>4_Изящная</vt:lpstr>
      <vt:lpstr>Точка. Рождение образа</vt:lpstr>
      <vt:lpstr>«Сюжеты самые прекрасные находятся перед нами…»                                    Роден </vt:lpstr>
      <vt:lpstr>В. Губерт. Рыцарь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Я-художник -импрессионист</dc:title>
  <dc:creator>Алла</dc:creator>
  <cp:lastModifiedBy>User</cp:lastModifiedBy>
  <cp:revision>19</cp:revision>
  <dcterms:created xsi:type="dcterms:W3CDTF">2013-11-24T10:01:53Z</dcterms:created>
  <dcterms:modified xsi:type="dcterms:W3CDTF">2015-10-28T12:32:13Z</dcterms:modified>
</cp:coreProperties>
</file>